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7"/>
  </p:notesMasterIdLst>
  <p:handoutMasterIdLst>
    <p:handoutMasterId r:id="rId8"/>
  </p:handoutMasterIdLst>
  <p:sldIdLst>
    <p:sldId id="257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21E4AEA4-8DFA-4A89-87EB-49C32662AFE0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111" d="100"/>
          <a:sy n="111" d="100"/>
        </p:scale>
        <p:origin x="510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76" d="100"/>
          <a:sy n="76" d="100"/>
        </p:scale>
        <p:origin x="1710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D91178-905E-4181-A080-73FBE2A7F10F}" type="datetimeFigureOut">
              <a:rPr lang="en-US" smtClean="0"/>
              <a:t>12/14/2020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DC0C31-3BFD-43A2-B8EE-356E8F332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6552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649B93-516E-447E-9C4C-C287614C6398}" type="datetimeFigureOut">
              <a:rPr lang="en-US" smtClean="0"/>
              <a:t>12/14/2020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7908AF-65BE-457F-9D87-289A548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3204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908AF-65BE-457F-9D87-289A548E61F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6182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908AF-65BE-457F-9D87-289A548E61F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461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908AF-65BE-457F-9D87-289A548E61F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0373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908AF-65BE-457F-9D87-289A548E61F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6479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908AF-65BE-457F-9D87-289A548E61F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6266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1041400"/>
            <a:ext cx="12192000" cy="4216400"/>
          </a:xfrm>
          <a:prstGeom prst="rect">
            <a:avLst/>
          </a:prstGeom>
          <a:solidFill>
            <a:schemeClr val="accent3">
              <a:lumMod val="20000"/>
              <a:lumOff val="80000"/>
              <a:alpha val="8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  <a:buNone/>
            </a:pPr>
            <a:endParaRPr lang="en-US" sz="4400" b="0" cap="none" spc="0">
              <a:ln w="0"/>
              <a:solidFill>
                <a:schemeClr val="tx2">
                  <a:lumMod val="50000"/>
                </a:schemeClr>
              </a:solidFill>
              <a:effectLst>
                <a:outerShdw blurRad="38100" dist="19050" dir="2700000" algn="tl" rotWithShape="0">
                  <a:schemeClr val="tx1">
                    <a:alpha val="40000"/>
                  </a:scheme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041400"/>
            <a:ext cx="9144000" cy="2387600"/>
          </a:xfrm>
          <a:noFill/>
        </p:spPr>
        <p:txBody>
          <a:bodyPr anchor="b"/>
          <a:lstStyle>
            <a:lvl1pPr algn="ctr">
              <a:defRPr sz="6000" b="0" cap="none" spc="0">
                <a:ln w="0"/>
                <a:solidFill>
                  <a:schemeClr val="tx2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noFill/>
        </p:spPr>
        <p:txBody>
          <a:bodyPr/>
          <a:lstStyle>
            <a:lvl1pPr marL="0" indent="0" algn="ctr">
              <a:buNone/>
              <a:defRPr sz="2400" b="0" cap="none" spc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7B1E0-F476-4322-AA53-0018286DBC2F}" type="datetime1">
              <a:rPr lang="en-US" smtClean="0"/>
              <a:t>12/14/2020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011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E9944-B6E8-44FA-B3BC-28C8F3B97A63}" type="datetime1">
              <a:rPr lang="en-US" smtClean="0"/>
              <a:t>12/14/2020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3540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6BA2A-22AB-40C3-A6FE-08AE8F5EAD50}" type="datetime1">
              <a:rPr lang="en-US" smtClean="0"/>
              <a:t>12/14/2020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689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99E97-DADD-4C08-B07A-21ABC2EC9C0C}" type="datetime1">
              <a:rPr lang="en-US" smtClean="0"/>
              <a:t>12/14/2020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511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62262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26430-5DC0-47CA-BF30-F2CEF34F1CCC}" type="datetime1">
              <a:rPr lang="en-US" smtClean="0"/>
              <a:t>12/14/2020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4290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2E9D0-9F88-4809-9326-E87DB6BC4685}" type="datetime1">
              <a:rPr lang="en-US" smtClean="0"/>
              <a:t>12/14/2020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5191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274638"/>
            <a:ext cx="10515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1489075"/>
            <a:ext cx="5156200" cy="6413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1850" y="2193925"/>
            <a:ext cx="5156200" cy="3978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9663" y="1489075"/>
            <a:ext cx="5157787" cy="6413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9663" y="2193925"/>
            <a:ext cx="5157787" cy="3978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BD937-36D5-440B-91A0-6786F6EDBFCD}" type="datetime1">
              <a:rPr lang="en-US" smtClean="0"/>
              <a:t>12/14/2020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8518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D020A-2292-4331-AC54-713AADF8BC0C}" type="datetime1">
              <a:rPr lang="en-US" smtClean="0"/>
              <a:t>12/14/2020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067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9A559-F34C-48D0-A2A2-37B0B078BBAB}" type="datetime1">
              <a:rPr lang="en-US" smtClean="0"/>
              <a:t>12/14/2020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368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101850"/>
            <a:ext cx="3932237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B5B2-44EC-4F73-968D-750C1952CA62}" type="datetime1">
              <a:rPr lang="en-US" smtClean="0"/>
              <a:t>12/14/2020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032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101850"/>
            <a:ext cx="3932237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D9984-D554-4F72-BAB6-CB2CCA8D58F4}" type="datetime1">
              <a:rPr lang="en-US" smtClean="0"/>
              <a:t>12/14/2020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561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solidFill>
            <a:schemeClr val="accent3">
              <a:lumMod val="20000"/>
              <a:lumOff val="80000"/>
              <a:alpha val="8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solidFill>
            <a:schemeClr val="accent3">
              <a:lumMod val="20000"/>
              <a:lumOff val="80000"/>
              <a:alpha val="80000"/>
            </a:schemeClr>
          </a:solidFill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ABCC73E2-E386-4A38-B838-238D9BA645F8}" type="datetime1">
              <a:rPr lang="en-US" smtClean="0"/>
              <a:pPr/>
              <a:t>12/14/2020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FD068D91-5085-43EA-8734-9AB23AC095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4566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400" b="0" kern="1200" cap="none" spc="0">
          <a:ln w="0"/>
          <a:solidFill>
            <a:schemeClr val="tx2">
              <a:lumMod val="50000"/>
            </a:schemeClr>
          </a:solidFill>
          <a:effectLst>
            <a:outerShdw blurRad="38100" dist="19050" dir="2700000" algn="tl" rotWithShape="0">
              <a:schemeClr val="tx1">
                <a:alpha val="40000"/>
              </a:scheme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tx2">
            <a:lumMod val="75000"/>
          </a:schemeClr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tx2">
            <a:lumMod val="75000"/>
          </a:schemeClr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tx2">
            <a:lumMod val="75000"/>
          </a:schemeClr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tx2">
            <a:lumMod val="75000"/>
          </a:schemeClr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tx2">
            <a:lumMod val="75000"/>
          </a:schemeClr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tx2">
            <a:lumMod val="75000"/>
          </a:schemeClr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tx2">
            <a:lumMod val="75000"/>
          </a:schemeClr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tx2">
            <a:lumMod val="75000"/>
          </a:schemeClr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indent="0" algn="l" defTabSz="914400" rtl="0" eaLnBrk="1" latinLnBrk="0" hangingPunct="1">
        <a:lnSpc>
          <a:spcPct val="90000"/>
        </a:lnSpc>
        <a:spcBef>
          <a:spcPct val="30000"/>
        </a:spcBef>
        <a:buClr>
          <a:schemeClr val="tx2">
            <a:lumMod val="75000"/>
          </a:schemeClr>
        </a:buClr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9817" y="1041400"/>
            <a:ext cx="11808823" cy="2746830"/>
          </a:xfrm>
        </p:spPr>
        <p:txBody>
          <a:bodyPr>
            <a:noAutofit/>
          </a:bodyPr>
          <a:lstStyle/>
          <a:p>
            <a:r>
              <a:rPr lang="en-US" sz="9600" dirty="0" smtClean="0">
                <a:latin typeface="Rockwell" panose="02060603020205020403" pitchFamily="18" charset="0"/>
              </a:rPr>
              <a:t/>
            </a:r>
            <a:br>
              <a:rPr lang="en-US" sz="9600" dirty="0" smtClean="0">
                <a:latin typeface="Rockwell" panose="02060603020205020403" pitchFamily="18" charset="0"/>
              </a:rPr>
            </a:br>
            <a:r>
              <a:rPr lang="en-US" sz="9600" dirty="0">
                <a:latin typeface="Rockwell" panose="02060603020205020403" pitchFamily="18" charset="0"/>
              </a:rPr>
              <a:t/>
            </a:r>
            <a:br>
              <a:rPr lang="en-US" sz="9600" dirty="0">
                <a:latin typeface="Rockwell" panose="02060603020205020403" pitchFamily="18" charset="0"/>
              </a:rPr>
            </a:br>
            <a:r>
              <a:rPr lang="en-US" sz="9600" dirty="0" smtClean="0">
                <a:latin typeface="Rockwell" panose="02060603020205020403" pitchFamily="18" charset="0"/>
              </a:rPr>
              <a:t>Chamber Orchestra</a:t>
            </a:r>
            <a:endParaRPr lang="en-US" sz="9600" dirty="0">
              <a:latin typeface="Rockwell" panose="02060603020205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1167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79269" y="1397726"/>
            <a:ext cx="10776857" cy="3304904"/>
          </a:xfrm>
        </p:spPr>
        <p:txBody>
          <a:bodyPr>
            <a:noAutofit/>
          </a:bodyPr>
          <a:lstStyle/>
          <a:p>
            <a:r>
              <a:rPr lang="en-US" sz="9600" dirty="0" smtClean="0">
                <a:latin typeface="Rockwell" panose="02060603020205020403" pitchFamily="18" charset="0"/>
              </a:rPr>
              <a:t/>
            </a:r>
            <a:br>
              <a:rPr lang="en-US" sz="9600" dirty="0" smtClean="0">
                <a:latin typeface="Rockwell" panose="02060603020205020403" pitchFamily="18" charset="0"/>
              </a:rPr>
            </a:br>
            <a:r>
              <a:rPr lang="en-US" sz="9600" dirty="0">
                <a:latin typeface="Rockwell" panose="02060603020205020403" pitchFamily="18" charset="0"/>
              </a:rPr>
              <a:t/>
            </a:r>
            <a:br>
              <a:rPr lang="en-US" sz="9600" dirty="0">
                <a:latin typeface="Rockwell" panose="02060603020205020403" pitchFamily="18" charset="0"/>
              </a:rPr>
            </a:br>
            <a:r>
              <a:rPr lang="en-US" sz="9600" dirty="0" smtClean="0">
                <a:latin typeface="Rockwell" panose="02060603020205020403" pitchFamily="18" charset="0"/>
              </a:rPr>
              <a:t/>
            </a:r>
            <a:br>
              <a:rPr lang="en-US" sz="9600" dirty="0" smtClean="0">
                <a:latin typeface="Rockwell" panose="02060603020205020403" pitchFamily="18" charset="0"/>
              </a:rPr>
            </a:br>
            <a:r>
              <a:rPr lang="en-US" sz="4000" dirty="0" smtClean="0">
                <a:latin typeface="Rockwell" panose="02060603020205020403" pitchFamily="18" charset="0"/>
              </a:rPr>
              <a:t>The Chamber Orchestra </a:t>
            </a:r>
            <a:r>
              <a:rPr lang="en-US" sz="4000" dirty="0">
                <a:latin typeface="Rockwell" panose="02060603020205020403" pitchFamily="18" charset="0"/>
              </a:rPr>
              <a:t>is a </a:t>
            </a:r>
            <a:r>
              <a:rPr lang="en-US" sz="4000" dirty="0" smtClean="0">
                <a:latin typeface="Rockwell" panose="02060603020205020403" pitchFamily="18" charset="0"/>
              </a:rPr>
              <a:t>performing ensemble </a:t>
            </a:r>
            <a:r>
              <a:rPr lang="en-US" sz="4000" dirty="0">
                <a:latin typeface="Rockwell" panose="02060603020205020403" pitchFamily="18" charset="0"/>
              </a:rPr>
              <a:t>that explores literature appropriate for the development of rhythm, tone, pitch, balance and blend </a:t>
            </a:r>
            <a:r>
              <a:rPr lang="en-US" sz="4000" dirty="0" smtClean="0">
                <a:latin typeface="Rockwell" panose="02060603020205020403" pitchFamily="18" charset="0"/>
              </a:rPr>
              <a:t/>
            </a:r>
            <a:br>
              <a:rPr lang="en-US" sz="4000" dirty="0" smtClean="0">
                <a:latin typeface="Rockwell" panose="02060603020205020403" pitchFamily="18" charset="0"/>
              </a:rPr>
            </a:br>
            <a:r>
              <a:rPr lang="en-US" sz="4000" dirty="0" smtClean="0">
                <a:latin typeface="Rockwell" panose="02060603020205020403" pitchFamily="18" charset="0"/>
              </a:rPr>
              <a:t>within </a:t>
            </a:r>
            <a:r>
              <a:rPr lang="en-US" sz="4000" dirty="0">
                <a:latin typeface="Rockwell" panose="02060603020205020403" pitchFamily="18" charset="0"/>
              </a:rPr>
              <a:t>the orchestra.</a:t>
            </a:r>
          </a:p>
        </p:txBody>
      </p:sp>
    </p:spTree>
    <p:extLst>
      <p:ext uri="{BB962C8B-B14F-4D97-AF65-F5344CB8AC3E}">
        <p14:creationId xmlns:p14="http://schemas.microsoft.com/office/powerpoint/2010/main" val="3480908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79269" y="1041400"/>
            <a:ext cx="10776857" cy="3922486"/>
          </a:xfrm>
        </p:spPr>
        <p:txBody>
          <a:bodyPr>
            <a:noAutofit/>
          </a:bodyPr>
          <a:lstStyle/>
          <a:p>
            <a:r>
              <a:rPr lang="en-US" sz="9600" dirty="0" smtClean="0">
                <a:latin typeface="Rockwell" panose="02060603020205020403" pitchFamily="18" charset="0"/>
              </a:rPr>
              <a:t/>
            </a:r>
            <a:br>
              <a:rPr lang="en-US" sz="9600" dirty="0" smtClean="0">
                <a:latin typeface="Rockwell" panose="02060603020205020403" pitchFamily="18" charset="0"/>
              </a:rPr>
            </a:br>
            <a:r>
              <a:rPr lang="en-US" sz="9600" dirty="0">
                <a:latin typeface="Rockwell" panose="02060603020205020403" pitchFamily="18" charset="0"/>
              </a:rPr>
              <a:t/>
            </a:r>
            <a:br>
              <a:rPr lang="en-US" sz="9600" dirty="0">
                <a:latin typeface="Rockwell" panose="02060603020205020403" pitchFamily="18" charset="0"/>
              </a:rPr>
            </a:br>
            <a:r>
              <a:rPr lang="en-US" sz="4000" dirty="0">
                <a:latin typeface="Rockwell" panose="02060603020205020403" pitchFamily="18" charset="0"/>
              </a:rPr>
              <a:t>Enrollment is determined by audition and/or permission of the director. In general, a string orchestra student must have completed several years of successful study on a stringed instrument and be playing at NYSSMA level </a:t>
            </a:r>
            <a:r>
              <a:rPr lang="en-US" sz="4000" dirty="0" smtClean="0">
                <a:latin typeface="Rockwell" panose="02060603020205020403" pitchFamily="18" charset="0"/>
              </a:rPr>
              <a:t>5 </a:t>
            </a:r>
            <a:r>
              <a:rPr lang="en-US" sz="4000" dirty="0">
                <a:latin typeface="Rockwell" panose="02060603020205020403" pitchFamily="18" charset="0"/>
              </a:rPr>
              <a:t>to be eligible for </a:t>
            </a:r>
            <a:r>
              <a:rPr lang="en-US" sz="4000" dirty="0" smtClean="0">
                <a:latin typeface="Rockwell" panose="02060603020205020403" pitchFamily="18" charset="0"/>
              </a:rPr>
              <a:t>enrollment.</a:t>
            </a:r>
            <a:endParaRPr lang="en-US" sz="4000" dirty="0">
              <a:latin typeface="Rockwell" panose="02060603020205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98485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79269" y="1041400"/>
            <a:ext cx="10776857" cy="3086464"/>
          </a:xfrm>
        </p:spPr>
        <p:txBody>
          <a:bodyPr>
            <a:noAutofit/>
          </a:bodyPr>
          <a:lstStyle/>
          <a:p>
            <a:r>
              <a:rPr lang="en-US" sz="4000" dirty="0" smtClean="0">
                <a:latin typeface="Rockwell" panose="02060603020205020403" pitchFamily="18" charset="0"/>
              </a:rPr>
              <a:t>Orchestra </a:t>
            </a:r>
            <a:r>
              <a:rPr lang="en-US" sz="4000" dirty="0">
                <a:latin typeface="Rockwell" panose="02060603020205020403" pitchFamily="18" charset="0"/>
              </a:rPr>
              <a:t>members are expected to attend daily </a:t>
            </a:r>
            <a:r>
              <a:rPr lang="en-US" sz="4000" dirty="0" smtClean="0">
                <a:latin typeface="Rockwell" panose="02060603020205020403" pitchFamily="18" charset="0"/>
              </a:rPr>
              <a:t>rehearsals, weekly lessons and all performances. </a:t>
            </a:r>
            <a:endParaRPr lang="en-US" sz="4000" dirty="0">
              <a:latin typeface="Rockwell" panose="02060603020205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33296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79269" y="1041400"/>
            <a:ext cx="10776857" cy="3635103"/>
          </a:xfrm>
        </p:spPr>
        <p:txBody>
          <a:bodyPr>
            <a:noAutofit/>
          </a:bodyPr>
          <a:lstStyle/>
          <a:p>
            <a:r>
              <a:rPr lang="en-US" sz="9600" dirty="0" smtClean="0">
                <a:latin typeface="Rockwell" panose="02060603020205020403" pitchFamily="18" charset="0"/>
              </a:rPr>
              <a:t/>
            </a:r>
            <a:br>
              <a:rPr lang="en-US" sz="9600" dirty="0" smtClean="0">
                <a:latin typeface="Rockwell" panose="02060603020205020403" pitchFamily="18" charset="0"/>
              </a:rPr>
            </a:br>
            <a:r>
              <a:rPr lang="en-US" sz="9600" dirty="0">
                <a:latin typeface="Rockwell" panose="02060603020205020403" pitchFamily="18" charset="0"/>
              </a:rPr>
              <a:t/>
            </a:r>
            <a:br>
              <a:rPr lang="en-US" sz="9600" dirty="0">
                <a:latin typeface="Rockwell" panose="02060603020205020403" pitchFamily="18" charset="0"/>
              </a:rPr>
            </a:br>
            <a:r>
              <a:rPr lang="en-US" sz="4000" dirty="0" smtClean="0">
                <a:latin typeface="Rockwell" panose="02060603020205020403" pitchFamily="18" charset="0"/>
              </a:rPr>
              <a:t>Chamber Orchestra </a:t>
            </a:r>
            <a:r>
              <a:rPr lang="en-US" sz="4000" dirty="0">
                <a:latin typeface="Rockwell" panose="02060603020205020403" pitchFamily="18" charset="0"/>
              </a:rPr>
              <a:t>is offered every </a:t>
            </a:r>
            <a:r>
              <a:rPr lang="en-US" sz="4000" dirty="0" smtClean="0">
                <a:latin typeface="Rockwell" panose="02060603020205020403" pitchFamily="18" charset="0"/>
              </a:rPr>
              <a:t>year </a:t>
            </a:r>
            <a:br>
              <a:rPr lang="en-US" sz="4000" dirty="0" smtClean="0">
                <a:latin typeface="Rockwell" panose="02060603020205020403" pitchFamily="18" charset="0"/>
              </a:rPr>
            </a:br>
            <a:r>
              <a:rPr lang="en-US" sz="4000" dirty="0" smtClean="0">
                <a:latin typeface="Rockwell" panose="02060603020205020403" pitchFamily="18" charset="0"/>
              </a:rPr>
              <a:t>for </a:t>
            </a:r>
            <a:r>
              <a:rPr lang="en-US" sz="4000" dirty="0">
                <a:latin typeface="Rockwell" panose="02060603020205020403" pitchFamily="18" charset="0"/>
              </a:rPr>
              <a:t>grades 9, 10, 11 and 12. </a:t>
            </a:r>
            <a:br>
              <a:rPr lang="en-US" sz="4000" dirty="0">
                <a:latin typeface="Rockwell" panose="02060603020205020403" pitchFamily="18" charset="0"/>
              </a:rPr>
            </a:br>
            <a:r>
              <a:rPr lang="en-US" sz="4000" dirty="0">
                <a:latin typeface="Rockwell" panose="02060603020205020403" pitchFamily="18" charset="0"/>
              </a:rPr>
              <a:t>Participants will receive 1 credit. </a:t>
            </a:r>
            <a:br>
              <a:rPr lang="en-US" sz="4000" dirty="0">
                <a:latin typeface="Rockwell" panose="02060603020205020403" pitchFamily="18" charset="0"/>
              </a:rPr>
            </a:br>
            <a:endParaRPr lang="en-US" sz="4000" dirty="0">
              <a:latin typeface="Rockwell" panose="02060603020205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23548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Sheet music design templat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9050"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accent1"/>
          </a:solidFill>
        </a:ln>
      </a:spPr>
      <a:bodyPr wrap="square" rtlCol="0" anchor="ctr" anchorCtr="1">
        <a:spAutoFit/>
      </a:bodyPr>
      <a:lstStyle>
        <a:defPPr>
          <a:defRPr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Sheet music design slides.potx" id="{09D230C4-ED1F-4782-ABA0-B528A81E30C6}" vid="{782C1FB5-44AD-41D7-B4F1-9A54F55FAEF7}"/>
    </a:ext>
  </a:extLst>
</a:theme>
</file>

<file path=ppt/theme/theme2.xml><?xml version="1.0" encoding="utf-8"?>
<a:theme xmlns:a="http://schemas.openxmlformats.org/drawingml/2006/main" name="Office The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Sheet music design slides</Template>
  <TotalTime>17</TotalTime>
  <Words>128</Words>
  <Application>Microsoft Office PowerPoint</Application>
  <PresentationFormat>Widescreen</PresentationFormat>
  <Paragraphs>10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Rockwell</vt:lpstr>
      <vt:lpstr>Sheet music design template</vt:lpstr>
      <vt:lpstr>  Chamber Orchestra</vt:lpstr>
      <vt:lpstr>   The Chamber Orchestra is a performing ensemble that explores literature appropriate for the development of rhythm, tone, pitch, balance and blend  within the orchestra.</vt:lpstr>
      <vt:lpstr>  Enrollment is determined by audition and/or permission of the director. In general, a string orchestra student must have completed several years of successful study on a stringed instrument and be playing at NYSSMA level 5 to be eligible for enrollment.</vt:lpstr>
      <vt:lpstr>Orchestra members are expected to attend daily rehearsals, weekly lessons and all performances. </vt:lpstr>
      <vt:lpstr>  Chamber Orchestra is offered every year  for grades 9, 10, 11 and 12.  Participants will receive 1 credit.  </vt:lpstr>
    </vt:vector>
  </TitlesOfParts>
  <Company>Roslyn Public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String Orchestra</dc:title>
  <dc:creator>Michael Coffey</dc:creator>
  <cp:lastModifiedBy>Mary Kasparian</cp:lastModifiedBy>
  <cp:revision>4</cp:revision>
  <dcterms:created xsi:type="dcterms:W3CDTF">2020-12-04T14:18:28Z</dcterms:created>
  <dcterms:modified xsi:type="dcterms:W3CDTF">2020-12-14T13:14:24Z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Order">
    <vt:r8>74067200</vt:r8>
  </property>
  <property fmtid="{D5CDD505-2E9C-101B-9397-08002B2CF9AE}" pid="4" name="HiddenCategoryTags">
    <vt:lpwstr/>
  </property>
  <property fmtid="{D5CDD505-2E9C-101B-9397-08002B2CF9AE}" pid="5" name="InternalTags">
    <vt:lpwstr/>
  </property>
  <property fmtid="{D5CDD505-2E9C-101B-9397-08002B2CF9AE}" pid="6" name="FeatureTags">
    <vt:lpwstr/>
  </property>
  <property fmtid="{D5CDD505-2E9C-101B-9397-08002B2CF9AE}" pid="7" name="LocalizationTags">
    <vt:lpwstr/>
  </property>
  <property fmtid="{D5CDD505-2E9C-101B-9397-08002B2CF9AE}" pid="8" name="CategoryTags">
    <vt:lpwstr/>
  </property>
  <property fmtid="{D5CDD505-2E9C-101B-9397-08002B2CF9AE}" pid="9" name="Applications">
    <vt:lpwstr/>
  </property>
  <property fmtid="{D5CDD505-2E9C-101B-9397-08002B2CF9AE}" pid="10" name="CampaignTags">
    <vt:lpwstr/>
  </property>
  <property fmtid="{D5CDD505-2E9C-101B-9397-08002B2CF9AE}" pid="11" name="ScenarioTags">
    <vt:lpwstr/>
  </property>
</Properties>
</file>